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layfair Display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Francisco David Valencia Sánch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05T04:29:39.294">
    <p:pos x="6000" y="0"/>
    <p:text>ya te envie los audios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4ee8aa1c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4ee8aa1c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ee8aa1c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4ee8aa1c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e8a23482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e8a23482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e8a23482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e8a23482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ae715ac4f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ae715ac4f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e715ac4f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ae715ac4f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4ee8aa1c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4ee8aa1c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e8a23482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e8a23482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e715ac4f2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e715ac4f2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e715ac4f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e715ac4f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4ee8aa1c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4ee8aa1c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5858225" y="929525"/>
            <a:ext cx="28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367050" y="982550"/>
            <a:ext cx="49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677500" y="569675"/>
            <a:ext cx="3466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Adivina el número </a:t>
            </a:r>
            <a:endParaRPr sz="6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249875" y="2664600"/>
            <a:ext cx="211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rPr>
              <a:t>en Python</a:t>
            </a:r>
            <a:endParaRPr sz="3500">
              <a:solidFill>
                <a:schemeClr val="accent4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5" y="511575"/>
            <a:ext cx="6012221" cy="3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245700" y="237775"/>
            <a:ext cx="8453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500">
                <a:latin typeface="Courier New"/>
                <a:ea typeface="Courier New"/>
                <a:cs typeface="Courier New"/>
                <a:sym typeface="Courier New"/>
              </a:rPr>
              <a:t>Resultados</a:t>
            </a:r>
            <a:endParaRPr b="0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702550" y="886300"/>
            <a:ext cx="7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853875" y="1242975"/>
            <a:ext cx="68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16075" y="851500"/>
            <a:ext cx="47610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Courier New"/>
                <a:ea typeface="Courier New"/>
                <a:cs typeface="Courier New"/>
                <a:sym typeface="Courier New"/>
              </a:rPr>
              <a:t>Al correr el código y probar nuestro juego los resultados obtenidos fueron los esperados. Utilizamos varios módulos y palabras reservadas aprendidas en el curso,como lo fue “while”, “print”, “random”. Probando que siempre ponemos atención a la clase.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Courier New"/>
                <a:ea typeface="Courier New"/>
                <a:cs typeface="Courier New"/>
                <a:sym typeface="Courier New"/>
              </a:rPr>
              <a:t>Fran juega PacMan, gato y buscaminas pero no significa que no ponga </a:t>
            </a:r>
            <a:r>
              <a:rPr lang="es-419" sz="900">
                <a:latin typeface="Courier New"/>
                <a:ea typeface="Courier New"/>
                <a:cs typeface="Courier New"/>
                <a:sym typeface="Courier New"/>
              </a:rPr>
              <a:t>atención</a:t>
            </a:r>
            <a:r>
              <a:rPr lang="es-419" sz="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256" y="1059400"/>
            <a:ext cx="3664250" cy="30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1317650" y="512925"/>
            <a:ext cx="59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1943875" y="455850"/>
            <a:ext cx="466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24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Conclusión</a:t>
            </a:r>
            <a:endParaRPr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373650" y="1009950"/>
            <a:ext cx="830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El juego funcionó, fue bueno, bonito y barato. </a:t>
            </a:r>
            <a:endParaRPr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-6168" t="0"/>
          <a:stretch/>
        </p:blipFill>
        <p:spPr>
          <a:xfrm>
            <a:off x="489425" y="1704200"/>
            <a:ext cx="2659100" cy="31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662" y="1911826"/>
            <a:ext cx="4562251" cy="26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20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s-419" sz="4080">
                <a:latin typeface="Courier New"/>
                <a:ea typeface="Courier New"/>
                <a:cs typeface="Courier New"/>
                <a:sym typeface="Courier New"/>
              </a:rPr>
              <a:t>Preguntas</a:t>
            </a:r>
            <a:endParaRPr b="0" sz="408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775" y="1206725"/>
            <a:ext cx="4853425" cy="2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1175" y="1378025"/>
            <a:ext cx="5998800" cy="16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Presentadores: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Alexandra González De la Fuente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Valencia Sánchez Francisco 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Cesar Eduardo Rosete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700" y="468400"/>
            <a:ext cx="2520900" cy="371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948925" y="4186275"/>
            <a:ext cx="282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Imagen representativa de los presentadores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700">
                <a:latin typeface="Courier New"/>
                <a:ea typeface="Courier New"/>
                <a:cs typeface="Courier New"/>
                <a:sym typeface="Courier New"/>
              </a:rPr>
              <a:t>Índice</a:t>
            </a:r>
            <a:endParaRPr b="0"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1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Introducción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Objetivos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Desarrollo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Resultados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Conclusión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Preguntas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64775" y="1219800"/>
            <a:ext cx="605400" cy="64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525" y="740025"/>
            <a:ext cx="3151525" cy="31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02650" y="453950"/>
            <a:ext cx="8453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Introducción</a:t>
            </a:r>
            <a:endParaRPr b="0" sz="36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82375" y="854600"/>
            <a:ext cx="38571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En esta presentación vamos a explicar el juego que llevamos a cabo, su desarrollo, su funcionamiento y ¿cómo podemos jugarlo?. </a:t>
            </a:r>
            <a:endParaRPr sz="2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825" y="1438775"/>
            <a:ext cx="3003175" cy="30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45700" y="237775"/>
            <a:ext cx="8453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500">
                <a:latin typeface="Courier New"/>
                <a:ea typeface="Courier New"/>
                <a:cs typeface="Courier New"/>
                <a:sym typeface="Courier New"/>
              </a:rPr>
              <a:t>Objetivos</a:t>
            </a:r>
            <a:endParaRPr b="0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756900" y="911725"/>
            <a:ext cx="7431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100">
                <a:latin typeface="Courier New"/>
                <a:ea typeface="Courier New"/>
                <a:cs typeface="Courier New"/>
                <a:sym typeface="Courier New"/>
              </a:rPr>
              <a:t>Encontrar un juego divertido y sencillo que se conectara con las matemáticas. 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250" y="2425600"/>
            <a:ext cx="3423500" cy="23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s-419" sz="2780">
                <a:latin typeface="Courier New"/>
                <a:ea typeface="Courier New"/>
                <a:cs typeface="Courier New"/>
                <a:sym typeface="Courier New"/>
              </a:rPr>
              <a:t>El juego consiste en adivinar un </a:t>
            </a:r>
            <a:r>
              <a:rPr b="0" lang="es-419" sz="2780"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b="0" lang="es-419" sz="2780">
                <a:latin typeface="Courier New"/>
                <a:ea typeface="Courier New"/>
                <a:cs typeface="Courier New"/>
                <a:sym typeface="Courier New"/>
              </a:rPr>
              <a:t> entero entre un intervalo del 1  al 20.</a:t>
            </a:r>
            <a:endParaRPr b="0" sz="27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8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700" y="1480250"/>
            <a:ext cx="3264675" cy="32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248550" y="130550"/>
            <a:ext cx="8453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Desarrollo</a:t>
            </a:r>
            <a:endParaRPr b="0" sz="3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389100" y="899975"/>
            <a:ext cx="836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Al iniciar el juego te aparecerá en la pantalla</a:t>
            </a:r>
            <a:endParaRPr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888" y="1349400"/>
            <a:ext cx="5894225" cy="10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568800" y="2448263"/>
            <a:ext cx="781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Deberás ingresar un número entre el 1 y 20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574875" y="3377350"/>
            <a:ext cx="474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Nuestro juego solo funciona con números enteros.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Dato necesario para la trama, usamos el modulo random y randint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875" y="3074113"/>
            <a:ext cx="2287876" cy="150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183750" y="382363"/>
            <a:ext cx="686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Courier New"/>
                <a:ea typeface="Courier New"/>
                <a:cs typeface="Courier New"/>
                <a:sym typeface="Courier New"/>
              </a:rPr>
              <a:t>Cada vez que ingreses un posible número se te mostrará un mensaje diciendote si estás cerca o lejos de adivinar.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928550" y="3216925"/>
            <a:ext cx="648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4543" l="0" r="27378" t="0"/>
          <a:stretch/>
        </p:blipFill>
        <p:spPr>
          <a:xfrm>
            <a:off x="68199" y="2327200"/>
            <a:ext cx="5698675" cy="11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900" y="1692500"/>
            <a:ext cx="2920500" cy="29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6465550" y="4212800"/>
            <a:ext cx="26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548275" y="521750"/>
            <a:ext cx="7737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Cuando logres adivinar el número en la pantalla se te mostrará esto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3081" r="0" t="6872"/>
          <a:stretch/>
        </p:blipFill>
        <p:spPr>
          <a:xfrm>
            <a:off x="387050" y="1491925"/>
            <a:ext cx="8604550" cy="6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525" y="2195399"/>
            <a:ext cx="3315399" cy="24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